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/>
    <p:restoredTop sz="93568"/>
  </p:normalViewPr>
  <p:slideViewPr>
    <p:cSldViewPr snapToGrid="0" snapToObjects="1">
      <p:cViewPr>
        <p:scale>
          <a:sx n="121" d="100"/>
          <a:sy n="12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70167</TotalTime>
  <Words>1243</Words>
  <Application>Microsoft Macintosh PowerPoint</Application>
  <PresentationFormat>Widescreen</PresentationFormat>
  <Paragraphs>836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207</cp:revision>
  <dcterms:created xsi:type="dcterms:W3CDTF">2019-12-10T16:47:01Z</dcterms:created>
  <dcterms:modified xsi:type="dcterms:W3CDTF">2020-06-01T17:08:30Z</dcterms:modified>
</cp:coreProperties>
</file>